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D064-2C20-C342-BE0D-64742B231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E0A46-B752-8647-86D3-6B296B54E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CA94B-029A-9642-AD53-9BAD30C0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F42B9-3BA8-024A-BD83-1D616173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61C16-1825-D949-9D30-63B8E36B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0A1D-3C7A-5B41-8A7D-168A97A5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91441-974A-A849-B62D-2558897F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E5B90-1C8E-1242-9E3C-A074340F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AE8D5-CEFD-234E-B3EB-5B0137FD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37C54-9B18-6F4A-A740-43DD68F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F737F-41D4-134E-BB9B-C651349E7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3459-C77D-C84F-A96D-AD00CECE3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21488-DC0E-8E44-99E3-3BAE7AAE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71BD-D642-C245-84CE-B8C47672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4A338-B129-C743-8F48-79FD69C0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1038-65A0-8A40-8D40-1290A896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A6E6-B2DA-8A42-8714-87D85F32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10C6-5892-5949-B19E-5B4E1D21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0C933-4F99-3044-B24F-0A2F4EC5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0506-4C5B-EA4A-9553-A0968679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60FF-97B7-DF4B-8522-8DC8E798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F83A5-1B65-234C-A507-4D6F1A8DF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7F23-3B4A-0B43-B1CA-7CF2286A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C0044-91B1-224A-AAA2-827E56E0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4F51-C908-7043-ABC8-5D446425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8BA1-6E59-8B45-857B-137590E7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34CA-006D-5348-9155-9A75AD489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07AB9-6FD0-0A43-B6F6-6AA07F261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0B2F-E7EA-7141-8E67-606E786C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EEB02-E29A-8742-AB5F-4D453954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5B2BF-E6D2-0E4A-8A5B-225E5DE5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C4DF-8496-444A-ADAA-45236172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B4CF-ADBF-824A-9D27-271DEF546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3CDF-A20F-514B-9BFF-55622616B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7CFCC-3DB6-FD4E-8273-98BA941F2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3C1B1-FED6-6B49-9E74-A8EF24463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4B59E-9850-774D-9392-039CD1A5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F9997-EFB9-B943-951C-A8D845F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7D007-68D6-F54C-872D-3ED97577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A21F-F94C-2A43-BC46-58A3A266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545EB-4DBF-D64F-A18B-820FCCC6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19B15-3D5F-0F41-8FDD-66110FB5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549C9-9F9A-6C40-9D91-3DA405B6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8174B-6C3B-A24D-86DE-7514AA42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85318-1F7E-1D47-9D53-FF68DD52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47D43-82A9-0F47-92B9-F5F79324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0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A7FD-020E-654D-8076-714E009D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643BF-6465-D241-A73C-2A472F68E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94472-592A-3848-AE7C-A91A00063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E73DC-6E21-B043-A1CE-126593BC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36940-05A5-394A-8DB8-BA4B5E97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F19E7-79C4-F44C-A1C5-1876C8A5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09B9-60C5-C446-9D02-0D810B29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BCA2E-2D23-7C40-92FA-14DD6D4A4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E1135-5306-9F4E-8997-A8E82890A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8FC3C-C9E6-E345-BBE9-2C767AA5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471F3-9BEB-3E42-AF15-CAF0B9DA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9D543-EB06-6545-A44F-BA1C2F50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0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AB766-3ED7-E144-945D-F7942448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B8B46-4950-DA46-901F-DD851C2D8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DE9A-69A0-934C-90CC-D9DA59BD2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635A-0F15-DA47-ADD6-B25FA4742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55D40-B165-2D4A-9684-18A638211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11,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25 total crimes in November 2019</a:t>
            </a:r>
          </a:p>
          <a:p>
            <a:pPr lvl="1"/>
            <a:r>
              <a:rPr b="1"/>
              <a:t>-11% change compared to November 2018 (28 total crimes)</a:t>
            </a:r>
          </a:p>
          <a:p>
            <a:pPr lvl="1"/>
            <a:r>
              <a:rPr b="1"/>
              <a:t>7 crime(s) against persons in November 2019</a:t>
            </a:r>
          </a:p>
          <a:p>
            <a:pPr lvl="1"/>
            <a:r>
              <a:rPr b="1"/>
              <a:t>40% change compared to November 2018 (5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1 343% change compared to this time in 2018 (28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2 620% change compared to this time in 2018 (5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Year to Year Comparison</a:t>
            </a:r>
          </a:p>
        </p:txBody>
      </p:sp>
      <p:graphicFrame>
        <p:nvGraphicFramePr>
          <p:cNvPr id="95490943" name="Table 9549094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55125719" name="Table 8551257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Summary Tables</a:t>
            </a:r>
          </a:p>
        </p:txBody>
      </p:sp>
      <p:graphicFrame>
        <p:nvGraphicFramePr>
          <p:cNvPr id="157502884" name="Table 15750288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0015977" name="Table 53001597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99718546" name="Table 99971854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5143000" name="Table 77514299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 Map</a:t>
            </a:r>
          </a:p>
        </p:txBody>
      </p:sp>
      <p:pic>
        <p:nvPicPr>
          <p:cNvPr id="3" name="Picture 1" descr="/Users/jesstevens/Documents/Github/WUMCRC/Projects/r-crime-mapping/results/2019/November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 total crimes in November 2019</a:t>
            </a:r>
          </a:p>
          <a:p>
            <a:pPr lvl="1"/>
            <a:r>
              <a:rPr b="1"/>
              <a:t>-40% change compared to November 2018 (5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960% change compared to this time in 2018 (5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1 300% change compared to this time in 2018 (1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Year to Year Comparison</a:t>
            </a:r>
          </a:p>
        </p:txBody>
      </p:sp>
      <p:graphicFrame>
        <p:nvGraphicFramePr>
          <p:cNvPr id="167904340" name="Table 16790433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86672227" name="Table 68667222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Tables</a:t>
            </a:r>
          </a:p>
        </p:txBody>
      </p:sp>
      <p:graphicFrame>
        <p:nvGraphicFramePr>
          <p:cNvPr id="357401582" name="Table 35740158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10439699" name="Table 61043969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73762016" name="Table 4737620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600052" name="Table 5760005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 Map</a:t>
            </a:r>
          </a:p>
        </p:txBody>
      </p:sp>
      <p:pic>
        <p:nvPicPr>
          <p:cNvPr id="3" name="Picture 1" descr="/Users/jesstevens/Documents/Github/WUMCRC/Projects/r-crime-mapping/results/2019/November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29% change compared to November 2018 (17 total crimes)</a:t>
            </a:r>
          </a:p>
          <a:p>
            <a:pPr lvl="1"/>
            <a:r>
              <a:rPr b="1"/>
              <a:t>5 crime(s) against persons in November 2019</a:t>
            </a:r>
          </a:p>
          <a:p>
            <a:pPr lvl="1"/>
            <a:r>
              <a:rPr b="1"/>
              <a:t>150% change compared to November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1 359% change compared to this time in 2018 (17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1 950% change compared to this time in 2018 (2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Time of Crimes Map</a:t>
            </a:r>
          </a:p>
        </p:txBody>
      </p:sp>
      <p:pic>
        <p:nvPicPr>
          <p:cNvPr id="3" name="Picture 1" descr="/Users/jesstevens/Documents/Github/WUMCRC/Projects/r-crime-mapping/results/2019/November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Violent Crime Map</a:t>
            </a:r>
          </a:p>
        </p:txBody>
      </p:sp>
      <p:pic>
        <p:nvPicPr>
          <p:cNvPr id="3" name="Picture 1" descr="/Users/jesstevens/Documents/Github/WUMCRC/Projects/r-crime-mapping/results/2019/November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 Density Map</a:t>
            </a:r>
          </a:p>
        </p:txBody>
      </p:sp>
      <p:pic>
        <p:nvPicPr>
          <p:cNvPr id="3" name="Picture 1" descr="/Users/jesstevens/Documents/Github/WUMCRC/Projects/r-crime-mapping/results/2019/November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Larceny Breakdown</a:t>
            </a:r>
          </a:p>
        </p:txBody>
      </p:sp>
      <p:graphicFrame>
        <p:nvGraphicFramePr>
          <p:cNvPr id="576141137" name="Table 5761411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45535224" name="Table 64553522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7849559" name="Table 8878495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52637069" name="Table 65263706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Time of Day</a:t>
            </a:r>
          </a:p>
        </p:txBody>
      </p:sp>
      <p:pic>
        <p:nvPicPr>
          <p:cNvPr id="3" name="Picture 1" descr="/Users/jesstevens/Documents/Github/WUMCRC/Projects/r-crime-mapping/results/2019/November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Time of Crimes Map</a:t>
            </a:r>
          </a:p>
        </p:txBody>
      </p:sp>
      <p:pic>
        <p:nvPicPr>
          <p:cNvPr id="3" name="Picture 1" descr="/Users/jesstevens/Documents/Github/WUMCRC/Projects/r-crime-mapping/results/2019/November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Year to Year Comparison</a:t>
            </a:r>
          </a:p>
        </p:txBody>
      </p:sp>
      <p:graphicFrame>
        <p:nvGraphicFramePr>
          <p:cNvPr id="311940385" name="Table 31194038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45726822" name="Table 84572682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Violent Crime Map</a:t>
            </a:r>
          </a:p>
        </p:txBody>
      </p:sp>
      <p:pic>
        <p:nvPicPr>
          <p:cNvPr id="3" name="Picture 1" descr="/Users/jesstevens/Documents/Github/WUMCRC/Projects/r-crime-mapping/results/2019/November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 Density Map</a:t>
            </a:r>
          </a:p>
        </p:txBody>
      </p:sp>
      <p:pic>
        <p:nvPicPr>
          <p:cNvPr id="3" name="Picture 1" descr="/Users/jesstevens/Documents/Github/WUMCRC/Projects/r-crime-mapping/results/2019/November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Larceny Breakdown</a:t>
            </a:r>
          </a:p>
        </p:txBody>
      </p:sp>
      <p:graphicFrame>
        <p:nvGraphicFramePr>
          <p:cNvPr id="285464206" name="Table 2854642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7210707" name="Table 1372107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915932" name="Table 15591593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98303822" name="Table 79830382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Time of Day</a:t>
            </a:r>
          </a:p>
        </p:txBody>
      </p:sp>
      <p:pic>
        <p:nvPicPr>
          <p:cNvPr id="3" name="Picture 1" descr="/Users/jesstevens/Documents/Github/WUMCRC/Projects/r-crime-mapping/results/2019/November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Time of Crimes Map</a:t>
            </a:r>
          </a:p>
        </p:txBody>
      </p:sp>
      <p:pic>
        <p:nvPicPr>
          <p:cNvPr id="3" name="Picture 1" descr="/Users/jesstevens/Documents/Github/WUMCRC/Projects/r-crime-mapping/results/2019/November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Violent Crime Map</a:t>
            </a:r>
          </a:p>
        </p:txBody>
      </p:sp>
      <p:pic>
        <p:nvPicPr>
          <p:cNvPr id="3" name="Picture 1" descr="/Users/jesstevens/Documents/Github/WUMCRC/Projects/r-crime-mapping/results/2019/November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 Density Map</a:t>
            </a:r>
          </a:p>
        </p:txBody>
      </p:sp>
      <p:pic>
        <p:nvPicPr>
          <p:cNvPr id="3" name="Picture 1" descr="/Users/jesstevens/Documents/Github/WUMCRC/Projects/r-crime-mapping/results/2019/November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Tables</a:t>
            </a:r>
          </a:p>
        </p:txBody>
      </p:sp>
      <p:graphicFrame>
        <p:nvGraphicFramePr>
          <p:cNvPr id="275148091" name="Table 2751480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8967014" name="Table 1589670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98590218" name="Table 7985902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0460868" name="Table 20046086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Larceny Breakdown</a:t>
            </a:r>
          </a:p>
        </p:txBody>
      </p:sp>
      <p:graphicFrame>
        <p:nvGraphicFramePr>
          <p:cNvPr id="668403426" name="Table 66840342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4177019" name="Table 1141770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038372" name="Table 13203837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05969431" name="Table 4059694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Time of Day</a:t>
            </a:r>
          </a:p>
        </p:txBody>
      </p:sp>
      <p:pic>
        <p:nvPicPr>
          <p:cNvPr id="3" name="Picture 1" descr="/Users/jesstevens/Documents/Github/WUMCRC/Projects/r-crime-mapping/results/2019/November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Time of Crimes Map</a:t>
            </a:r>
          </a:p>
        </p:txBody>
      </p:sp>
      <p:pic>
        <p:nvPicPr>
          <p:cNvPr id="3" name="Picture 1" descr="/Users/jesstevens/Documents/Github/WUMCRC/Projects/r-crime-mapping/results/2019/November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Violent Crime Map</a:t>
            </a:r>
          </a:p>
        </p:txBody>
      </p:sp>
      <p:pic>
        <p:nvPicPr>
          <p:cNvPr id="3" name="Picture 1" descr="/Users/jesstevens/Documents/Github/WUMCRC/Projects/r-crime-mapping/results/2019/November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Larceny Breakdown</a:t>
            </a:r>
          </a:p>
        </p:txBody>
      </p:sp>
      <p:graphicFrame>
        <p:nvGraphicFramePr>
          <p:cNvPr id="222950005" name="Table 22295000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806891" name="Table 1658068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49520396" name="Table 64952039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826980" name="Table 73882697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Time of Day</a:t>
            </a:r>
          </a:p>
        </p:txBody>
      </p:sp>
      <p:pic>
        <p:nvPicPr>
          <p:cNvPr id="3" name="Picture 1" descr="/Users/jesstevens/Documents/Github/WUMCRC/Projects/r-crime-mapping/results/2019/November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 Map</a:t>
            </a:r>
          </a:p>
        </p:txBody>
      </p:sp>
      <p:pic>
        <p:nvPicPr>
          <p:cNvPr id="3" name="Picture 1" descr="/Users/jesstevens/Documents/Github/WUMCRC/Projects/r-crime-mapping/results/2019/November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16% change compared to November 2018 (19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-75% change compared to November 2018 (8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689% change compared to this time in 2018 (19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175% change compared to this time in 2018 (8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Year to Year Comparison</a:t>
            </a:r>
          </a:p>
        </p:txBody>
      </p:sp>
      <p:graphicFrame>
        <p:nvGraphicFramePr>
          <p:cNvPr id="94086177" name="Table 9408617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8930626" name="Table 8893062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Tables</a:t>
            </a:r>
          </a:p>
        </p:txBody>
      </p:sp>
      <p:graphicFrame>
        <p:nvGraphicFramePr>
          <p:cNvPr id="75298179" name="Table 7529817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6281659" name="Table 2162816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20706845" name="Table 6207068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313705" name="Table 12731370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 Map</a:t>
            </a:r>
          </a:p>
        </p:txBody>
      </p:sp>
      <p:pic>
        <p:nvPicPr>
          <p:cNvPr id="3" name="Picture 1" descr="/Users/jesstevens/Documents/Github/WUMCRC/Projects/r-crime-mapping/results/2019/November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2423</Words>
  <Application>Microsoft Macintosh PowerPoint</Application>
  <PresentationFormat>On-screen Show (4:3)</PresentationFormat>
  <Paragraphs>1459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1</cp:revision>
  <dcterms:created xsi:type="dcterms:W3CDTF">2019-12-12T05:51:56Z</dcterms:created>
  <dcterms:modified xsi:type="dcterms:W3CDTF">2019-12-12T05:52:06Z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